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06" r:id="rId2"/>
    <p:sldId id="269" r:id="rId3"/>
    <p:sldId id="297" r:id="rId4"/>
    <p:sldId id="290" r:id="rId5"/>
    <p:sldId id="292" r:id="rId6"/>
    <p:sldId id="291" r:id="rId7"/>
    <p:sldId id="257" r:id="rId8"/>
    <p:sldId id="263" r:id="rId9"/>
    <p:sldId id="265" r:id="rId10"/>
    <p:sldId id="266" r:id="rId11"/>
    <p:sldId id="273" r:id="rId12"/>
    <p:sldId id="275" r:id="rId13"/>
    <p:sldId id="274" r:id="rId14"/>
    <p:sldId id="281" r:id="rId15"/>
    <p:sldId id="285" r:id="rId16"/>
    <p:sldId id="289" r:id="rId17"/>
    <p:sldId id="298" r:id="rId18"/>
    <p:sldId id="270" r:id="rId19"/>
    <p:sldId id="278" r:id="rId20"/>
    <p:sldId id="276" r:id="rId21"/>
    <p:sldId id="277" r:id="rId22"/>
    <p:sldId id="279" r:id="rId23"/>
    <p:sldId id="280" r:id="rId24"/>
    <p:sldId id="284" r:id="rId25"/>
    <p:sldId id="283" r:id="rId26"/>
    <p:sldId id="282" r:id="rId27"/>
    <p:sldId id="267" r:id="rId28"/>
    <p:sldId id="268" r:id="rId29"/>
    <p:sldId id="258" r:id="rId30"/>
    <p:sldId id="259" r:id="rId31"/>
    <p:sldId id="296" r:id="rId32"/>
    <p:sldId id="294" r:id="rId33"/>
    <p:sldId id="305" r:id="rId34"/>
  </p:sldIdLst>
  <p:sldSz cx="9144000" cy="6858000" type="screen4x3"/>
  <p:notesSz cx="6858000" cy="9144000"/>
  <p:defaultTextStyle>
    <a:defPPr>
      <a:defRPr lang="pt-PT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570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PT" smtClean="0"/>
              <a:t>Faça clique para editar o estilo</a:t>
            </a:r>
            <a:endParaRPr lang="pt-PT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B001AC-AAE6-4CC8-A81F-2A90E2D616E0}" type="datetimeFigureOut">
              <a:rPr lang="pt-PT"/>
              <a:pPr>
                <a:defRPr/>
              </a:pPr>
              <a:t>25-02-2011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5A2FBF-6083-483D-8610-81E78CF92B5A}" type="slidenum">
              <a:rPr lang="pt-PT"/>
              <a:pPr>
                <a:defRPr/>
              </a:pPr>
              <a:t>‹N›</a:t>
            </a:fld>
            <a:endParaRPr lang="pt-P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AB6873-7132-4A7D-A731-5D1801BEE432}" type="datetimeFigureOut">
              <a:rPr lang="pt-PT"/>
              <a:pPr>
                <a:defRPr/>
              </a:pPr>
              <a:t>25-02-2011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3C0AF8-B4CB-46D8-90C5-4D8891730273}" type="slidenum">
              <a:rPr lang="pt-PT"/>
              <a:pPr>
                <a:defRPr/>
              </a:pPr>
              <a:t>‹N›</a:t>
            </a:fld>
            <a:endParaRPr lang="pt-P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9EE516-7D7F-4FB1-B6F3-C428AC4D7A8A}" type="datetimeFigureOut">
              <a:rPr lang="pt-PT"/>
              <a:pPr>
                <a:defRPr/>
              </a:pPr>
              <a:t>25-02-2011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AA8BE9-8B6A-4C63-A89F-69AA46E940BD}" type="slidenum">
              <a:rPr lang="pt-PT"/>
              <a:pPr>
                <a:defRPr/>
              </a:pPr>
              <a:t>‹N›</a:t>
            </a:fld>
            <a:endParaRPr lang="pt-P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objec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F597CB-50D8-415F-BADD-04BB0FE613BA}" type="datetimeFigureOut">
              <a:rPr lang="pt-PT"/>
              <a:pPr>
                <a:defRPr/>
              </a:pPr>
              <a:t>25-02-2011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F27F6F-3889-4922-9131-AF9ED7D45D6B}" type="slidenum">
              <a:rPr lang="pt-PT"/>
              <a:pPr>
                <a:defRPr/>
              </a:pPr>
              <a:t>‹N›</a:t>
            </a:fld>
            <a:endParaRPr lang="pt-P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640631-15F8-45A4-924E-228AF46E9AD8}" type="datetimeFigureOut">
              <a:rPr lang="pt-PT"/>
              <a:pPr>
                <a:defRPr/>
              </a:pPr>
              <a:t>25-02-2011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F547E4-5C58-4389-ABCD-FBA802590650}" type="slidenum">
              <a:rPr lang="pt-PT"/>
              <a:pPr>
                <a:defRPr/>
              </a:pPr>
              <a:t>‹N›</a:t>
            </a:fld>
            <a:endParaRPr lang="pt-P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e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5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3F6930-86C5-4EE7-ADE8-804A6917DE08}" type="datetimeFigureOut">
              <a:rPr lang="pt-PT"/>
              <a:pPr>
                <a:defRPr/>
              </a:pPr>
              <a:t>25-02-2011</a:t>
            </a:fld>
            <a:endParaRPr lang="pt-PT"/>
          </a:p>
        </p:txBody>
      </p:sp>
      <p:sp>
        <p:nvSpPr>
          <p:cNvPr id="6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7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3C2532-DB37-4B5C-BD34-BD74989E4B39}" type="slidenum">
              <a:rPr lang="pt-PT"/>
              <a:pPr>
                <a:defRPr/>
              </a:pPr>
              <a:t>‹N›</a:t>
            </a:fld>
            <a:endParaRPr lang="pt-P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4" name="Marcador de Posição de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5" name="Marcador de Posição do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6" name="Marcador de Posição de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7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4A9ED8-F68D-4023-9598-A7C100B3F559}" type="datetimeFigureOut">
              <a:rPr lang="pt-PT"/>
              <a:pPr>
                <a:defRPr/>
              </a:pPr>
              <a:t>25-02-2011</a:t>
            </a:fld>
            <a:endParaRPr lang="pt-PT"/>
          </a:p>
        </p:txBody>
      </p:sp>
      <p:sp>
        <p:nvSpPr>
          <p:cNvPr id="8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9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1E0EBD-4C81-4989-ABC7-CD13CBF911AE}" type="slidenum">
              <a:rPr lang="pt-PT"/>
              <a:pPr>
                <a:defRPr/>
              </a:pPr>
              <a:t>‹N›</a:t>
            </a:fld>
            <a:endParaRPr lang="pt-P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113828-3342-4442-AF60-32366FF53BDE}" type="datetimeFigureOut">
              <a:rPr lang="pt-PT"/>
              <a:pPr>
                <a:defRPr/>
              </a:pPr>
              <a:t>25-02-2011</a:t>
            </a:fld>
            <a:endParaRPr lang="pt-PT"/>
          </a:p>
        </p:txBody>
      </p:sp>
      <p:sp>
        <p:nvSpPr>
          <p:cNvPr id="4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5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032FEE-6AD9-447D-8A6F-12002E1E0F99}" type="slidenum">
              <a:rPr lang="pt-PT"/>
              <a:pPr>
                <a:defRPr/>
              </a:pPr>
              <a:t>‹N›</a:t>
            </a:fld>
            <a:endParaRPr lang="pt-P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427798-79C9-4BB1-ABF4-D7C3B03F5FD6}" type="datetimeFigureOut">
              <a:rPr lang="pt-PT"/>
              <a:pPr>
                <a:defRPr/>
              </a:pPr>
              <a:t>25-02-2011</a:t>
            </a:fld>
            <a:endParaRPr lang="pt-PT"/>
          </a:p>
        </p:txBody>
      </p:sp>
      <p:sp>
        <p:nvSpPr>
          <p:cNvPr id="3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4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61E0DA-F138-49C6-BCEC-0F5565A43828}" type="slidenum">
              <a:rPr lang="pt-PT"/>
              <a:pPr>
                <a:defRPr/>
              </a:pPr>
              <a:t>‹N›</a:t>
            </a:fld>
            <a:endParaRPr lang="pt-P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5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0BC570-5225-4212-9388-66D093F5B01C}" type="datetimeFigureOut">
              <a:rPr lang="pt-PT"/>
              <a:pPr>
                <a:defRPr/>
              </a:pPr>
              <a:t>25-02-2011</a:t>
            </a:fld>
            <a:endParaRPr lang="pt-PT"/>
          </a:p>
        </p:txBody>
      </p:sp>
      <p:sp>
        <p:nvSpPr>
          <p:cNvPr id="6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7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48A873-1811-449B-943A-5FE590D18362}" type="slidenum">
              <a:rPr lang="pt-PT"/>
              <a:pPr>
                <a:defRPr/>
              </a:pPr>
              <a:t>‹N›</a:t>
            </a:fld>
            <a:endParaRPr lang="pt-P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PT" noProof="0"/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5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41C0B5-31FB-4425-8EEA-CED53D0610C8}" type="datetimeFigureOut">
              <a:rPr lang="pt-PT"/>
              <a:pPr>
                <a:defRPr/>
              </a:pPr>
              <a:t>25-02-2011</a:t>
            </a:fld>
            <a:endParaRPr lang="pt-PT"/>
          </a:p>
        </p:txBody>
      </p:sp>
      <p:sp>
        <p:nvSpPr>
          <p:cNvPr id="6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7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8C281E-459A-4F8E-8010-9E71C7BAB6A9}" type="slidenum">
              <a:rPr lang="pt-PT"/>
              <a:pPr>
                <a:defRPr/>
              </a:pPr>
              <a:t>‹N›</a:t>
            </a:fld>
            <a:endParaRPr lang="pt-P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Marcador de Posição do Títu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PT" smtClean="0"/>
              <a:t>Clique para editar o estilo</a:t>
            </a:r>
          </a:p>
        </p:txBody>
      </p:sp>
      <p:sp>
        <p:nvSpPr>
          <p:cNvPr id="1027" name="Marcador de Posição do Tex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46820889-E25B-4A34-B519-69B8D30DE3F0}" type="datetimeFigureOut">
              <a:rPr lang="pt-PT"/>
              <a:pPr>
                <a:defRPr/>
              </a:pPr>
              <a:t>25-02-2011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D2CCC6FB-F7D4-46A2-A9BD-D824BC3B4EF7}" type="slidenum">
              <a:rPr lang="pt-PT"/>
              <a:pPr>
                <a:defRPr/>
              </a:pPr>
              <a:t>‹N›</a:t>
            </a:fld>
            <a:endParaRPr lang="pt-P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P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WordArt 5"/>
          <p:cNvSpPr>
            <a:spLocks noChangeArrowheads="1" noChangeShapeType="1" noTextEdit="1"/>
          </p:cNvSpPr>
          <p:nvPr/>
        </p:nvSpPr>
        <p:spPr bwMode="auto">
          <a:xfrm>
            <a:off x="755650" y="1412875"/>
            <a:ext cx="6769100" cy="2520950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</a:bodyPr>
          <a:lstStyle/>
          <a:p>
            <a:pPr algn="ctr"/>
            <a:r>
              <a:rPr lang="it-IT" sz="3200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Impact"/>
              </a:rPr>
              <a:t> Mulheres Migrantes</a:t>
            </a:r>
          </a:p>
          <a:p>
            <a:pPr algn="ctr"/>
            <a:r>
              <a:rPr lang="it-IT" sz="3200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Impact"/>
              </a:rPr>
              <a:t> Religiosodade e Cultura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sz="4000" smtClean="0"/>
              <a:t>Thaise e Ana Carolina , deixam o pais e regressam ao Brasil</a:t>
            </a:r>
          </a:p>
        </p:txBody>
      </p:sp>
      <p:pic>
        <p:nvPicPr>
          <p:cNvPr id="22530" name="Picture 2" descr="E:\Mediterrâneo ppt\P1230013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554163" y="1600200"/>
            <a:ext cx="6035675" cy="4525963"/>
          </a:xfr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PT" sz="4000" smtClean="0">
                <a:solidFill>
                  <a:srgbClr val="953735"/>
                </a:solidFill>
              </a:rPr>
              <a:t>Dança da Quadrilha Festa Junina 2010</a:t>
            </a:r>
          </a:p>
        </p:txBody>
      </p:sp>
      <p:pic>
        <p:nvPicPr>
          <p:cNvPr id="23554" name="Picture 2" descr="G:\celide\P1010165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554163" y="1600200"/>
            <a:ext cx="6035675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PT" smtClean="0"/>
              <a:t>Dança da Quadrilha- 2010</a:t>
            </a:r>
          </a:p>
        </p:txBody>
      </p:sp>
      <p:pic>
        <p:nvPicPr>
          <p:cNvPr id="2457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554163" y="1600200"/>
            <a:ext cx="6035675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PT" smtClean="0"/>
              <a:t>Festa Junina - Barraca tradicional</a:t>
            </a:r>
          </a:p>
        </p:txBody>
      </p:sp>
      <p:pic>
        <p:nvPicPr>
          <p:cNvPr id="25602" name="Picture 2" descr="G:\celide\P1010182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554163" y="1600200"/>
            <a:ext cx="6035675" cy="4525963"/>
          </a:xfr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54112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t-PT" sz="3600" dirty="0" smtClean="0">
                <a:solidFill>
                  <a:srgbClr val="C00000"/>
                </a:solidFill>
              </a:rPr>
              <a:t>Encontro de Brasileiros da Europa </a:t>
            </a:r>
            <a:r>
              <a:rPr lang="pt-PT" sz="4000" dirty="0" smtClean="0">
                <a:solidFill>
                  <a:srgbClr val="C00000"/>
                </a:solidFill>
              </a:rPr>
              <a:t>– Barcelona </a:t>
            </a:r>
            <a:r>
              <a:rPr lang="pt-PT" sz="2700" dirty="0" smtClean="0">
                <a:solidFill>
                  <a:srgbClr val="C00000"/>
                </a:solidFill>
              </a:rPr>
              <a:t>Parte </a:t>
            </a:r>
            <a:r>
              <a:rPr lang="pt-PT" sz="3100" dirty="0" smtClean="0">
                <a:solidFill>
                  <a:srgbClr val="C00000"/>
                </a:solidFill>
              </a:rPr>
              <a:t>dos brasileiros participantes</a:t>
            </a:r>
            <a:endParaRPr lang="pt-PT" dirty="0">
              <a:solidFill>
                <a:srgbClr val="C00000"/>
              </a:solidFill>
            </a:endParaRPr>
          </a:p>
        </p:txBody>
      </p:sp>
      <p:pic>
        <p:nvPicPr>
          <p:cNvPr id="266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554163" y="1600200"/>
            <a:ext cx="6035675" cy="4525963"/>
          </a:xfr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PT" sz="3600" smtClean="0"/>
              <a:t>Brasileiros de Portugal que participaram  do encontro de Barcelona</a:t>
            </a:r>
          </a:p>
        </p:txBody>
      </p:sp>
      <p:pic>
        <p:nvPicPr>
          <p:cNvPr id="27650" name="Picture 2" descr="G:\Encontro Barcelona\Encontro Barcelona 2 025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554163" y="1600200"/>
            <a:ext cx="6035675" cy="4525963"/>
          </a:xfr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t-PT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Passeios e peregrinações</a:t>
            </a:r>
            <a:endParaRPr lang="pt-PT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28674" name="Picture 2" descr="F:\Fotos Comp\Diversas Fotos - Muitas\Encontro Barcelona - EvonêsDiversas +Casa Esperança 090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250825" y="1484313"/>
            <a:ext cx="3714750" cy="2786062"/>
          </a:xfrm>
        </p:spPr>
      </p:pic>
      <p:pic>
        <p:nvPicPr>
          <p:cNvPr id="28675" name="Picture 3" descr="C:\Documents and Settings\utilizador\Os meus documentos\As minhas imagens\Serra da Estrela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/>
          <a:srcRect/>
          <a:stretch>
            <a:fillRect/>
          </a:stretch>
        </p:blipFill>
        <p:spPr>
          <a:xfrm>
            <a:off x="4214813" y="1285875"/>
            <a:ext cx="2214562" cy="2214563"/>
          </a:xfrm>
        </p:spPr>
      </p:pic>
      <p:pic>
        <p:nvPicPr>
          <p:cNvPr id="2867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643688" y="1714500"/>
            <a:ext cx="2214562" cy="2214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7" name="Picture 4" descr="F:\Fotos Comp\Diversas Fotos - Muitas\Encontro Barcelona - EvonêsDiversas +Casa Esperança 104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143375" y="4357688"/>
            <a:ext cx="3048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8" name="Text Box 7"/>
          <p:cNvSpPr txBox="1">
            <a:spLocks noChangeArrowheads="1"/>
          </p:cNvSpPr>
          <p:nvPr/>
        </p:nvSpPr>
        <p:spPr bwMode="auto">
          <a:xfrm>
            <a:off x="0" y="5157788"/>
            <a:ext cx="377825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sz="2800"/>
              <a:t>Via sacra a beira mar</a:t>
            </a:r>
          </a:p>
          <a:p>
            <a:pPr>
              <a:spcBef>
                <a:spcPct val="50000"/>
              </a:spcBef>
            </a:pPr>
            <a:r>
              <a:rPr lang="it-IT" sz="2400"/>
              <a:t>Imigrantes em Peniche</a:t>
            </a:r>
          </a:p>
        </p:txBody>
      </p:sp>
      <p:sp>
        <p:nvSpPr>
          <p:cNvPr id="28679" name="AutoShape 8"/>
          <p:cNvSpPr>
            <a:spLocks noChangeArrowheads="1"/>
          </p:cNvSpPr>
          <p:nvPr/>
        </p:nvSpPr>
        <p:spPr bwMode="auto">
          <a:xfrm>
            <a:off x="3563938" y="5373688"/>
            <a:ext cx="431800" cy="215900"/>
          </a:xfrm>
          <a:prstGeom prst="notched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28680" name="AutoShape 9"/>
          <p:cNvSpPr>
            <a:spLocks noChangeArrowheads="1"/>
          </p:cNvSpPr>
          <p:nvPr/>
        </p:nvSpPr>
        <p:spPr bwMode="auto">
          <a:xfrm rot="-6355462">
            <a:off x="4219575" y="3709988"/>
            <a:ext cx="503238" cy="373062"/>
          </a:xfrm>
          <a:prstGeom prst="curvedDownArrow">
            <a:avLst>
              <a:gd name="adj1" fmla="val 26979"/>
              <a:gd name="adj2" fmla="val 53958"/>
              <a:gd name="adj3" fmla="val 333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28681" name="Text Box 10"/>
          <p:cNvSpPr txBox="1">
            <a:spLocks noChangeArrowheads="1"/>
          </p:cNvSpPr>
          <p:nvPr/>
        </p:nvSpPr>
        <p:spPr bwMode="auto">
          <a:xfrm>
            <a:off x="4643438" y="3716338"/>
            <a:ext cx="237648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b="1"/>
              <a:t>Brasileiros na neve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PT" sz="4000" smtClean="0">
                <a:solidFill>
                  <a:srgbClr val="C00000"/>
                </a:solidFill>
              </a:rPr>
              <a:t>Peregrinação dos migrantes </a:t>
            </a:r>
            <a:br>
              <a:rPr lang="pt-PT" sz="4000" smtClean="0">
                <a:solidFill>
                  <a:srgbClr val="C00000"/>
                </a:solidFill>
              </a:rPr>
            </a:br>
            <a:r>
              <a:rPr lang="pt-PT" sz="4000" smtClean="0">
                <a:solidFill>
                  <a:srgbClr val="C00000"/>
                </a:solidFill>
              </a:rPr>
              <a:t>Nossa Senhora dos Remédios  Peniche</a:t>
            </a:r>
          </a:p>
        </p:txBody>
      </p:sp>
      <p:pic>
        <p:nvPicPr>
          <p:cNvPr id="29698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4643438" y="3355975"/>
            <a:ext cx="4321175" cy="3241675"/>
          </a:xfrm>
        </p:spPr>
      </p:pic>
      <p:pic>
        <p:nvPicPr>
          <p:cNvPr id="29699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0" y="2133600"/>
            <a:ext cx="4506913" cy="3379788"/>
          </a:xfr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t-PT" dirty="0" smtClean="0"/>
              <a:t>Imigrantes de várias nacionalidades </a:t>
            </a:r>
            <a:br>
              <a:rPr lang="pt-PT" dirty="0" smtClean="0"/>
            </a:br>
            <a:r>
              <a:rPr lang="pt-PT" dirty="0" smtClean="0"/>
              <a:t>na peregrinação</a:t>
            </a:r>
            <a:endParaRPr lang="pt-PT" dirty="0"/>
          </a:p>
        </p:txBody>
      </p:sp>
      <p:pic>
        <p:nvPicPr>
          <p:cNvPr id="30722" name="Picture 2" descr="F:\Fotos Comp\Diversas Fotos - Muitas\Encontro Barcelona - EvonêsDiversas +Casa Esperança 107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554163" y="1600200"/>
            <a:ext cx="6035675" cy="4525963"/>
          </a:xfrm>
        </p:spPr>
      </p:pic>
      <p:pic>
        <p:nvPicPr>
          <p:cNvPr id="30723" name="Picture 2" descr="F:\Fotos Comp\Diversas Fotos - Muitas\Encontro Barcelona - EvonêsDiversas +Casa Esperança 10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00188" y="1571625"/>
            <a:ext cx="6034087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it-IT" smtClean="0"/>
          </a:p>
        </p:txBody>
      </p:sp>
      <p:pic>
        <p:nvPicPr>
          <p:cNvPr id="31746" name="Picture 2" descr="G:\celide\P9190013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554163" y="1600200"/>
            <a:ext cx="6035675" cy="4525963"/>
          </a:xfr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PT" sz="4000" smtClean="0"/>
              <a:t>Animação da Liturgia Igreja Scalabrini</a:t>
            </a:r>
            <a:br>
              <a:rPr lang="pt-PT" sz="4000" smtClean="0"/>
            </a:br>
            <a:r>
              <a:rPr lang="pt-PT" sz="4000" smtClean="0"/>
              <a:t> Comunidade Caboverdiana</a:t>
            </a:r>
          </a:p>
        </p:txBody>
      </p:sp>
      <p:pic>
        <p:nvPicPr>
          <p:cNvPr id="14338" name="Picture 2" descr="F:\Fotos Comp\Diversas Fotos - Muitas\Encontro Barcelona - EvonêsDiversas +Casa Esperança 128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554163" y="1600200"/>
            <a:ext cx="6035675" cy="4525963"/>
          </a:xfr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it-IT" smtClean="0"/>
          </a:p>
        </p:txBody>
      </p:sp>
      <p:pic>
        <p:nvPicPr>
          <p:cNvPr id="327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554163" y="1600200"/>
            <a:ext cx="6035675" cy="4525963"/>
          </a:xfr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it-IT" smtClean="0"/>
          </a:p>
        </p:txBody>
      </p:sp>
      <p:pic>
        <p:nvPicPr>
          <p:cNvPr id="337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554163" y="1600200"/>
            <a:ext cx="6035675" cy="4525963"/>
          </a:xfr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it-IT" smtClean="0"/>
          </a:p>
        </p:txBody>
      </p:sp>
      <p:pic>
        <p:nvPicPr>
          <p:cNvPr id="34818" name="Picture 2" descr="G:\celide\P9190043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554163" y="1600200"/>
            <a:ext cx="6035675" cy="4525963"/>
          </a:xfr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t-PT" sz="3600" dirty="0" smtClean="0">
                <a:solidFill>
                  <a:schemeClr val="accent6">
                    <a:lumMod val="50000"/>
                  </a:schemeClr>
                </a:solidFill>
              </a:rPr>
              <a:t>Foto do grupo antes da partida de regresso</a:t>
            </a:r>
            <a:endParaRPr lang="pt-PT" sz="3600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358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554163" y="1600200"/>
            <a:ext cx="6035675" cy="4525963"/>
          </a:xfr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PT" sz="4000" smtClean="0"/>
              <a:t>Coreografia – Festa de Scalabrini-2010</a:t>
            </a:r>
            <a:br>
              <a:rPr lang="pt-PT" sz="4000" smtClean="0"/>
            </a:br>
            <a:r>
              <a:rPr lang="pt-PT" sz="4000" smtClean="0"/>
              <a:t>migrantes brasileiros</a:t>
            </a:r>
          </a:p>
        </p:txBody>
      </p:sp>
      <p:pic>
        <p:nvPicPr>
          <p:cNvPr id="368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554163" y="1600200"/>
            <a:ext cx="6035675" cy="4525963"/>
          </a:xfr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PT" smtClean="0"/>
              <a:t>Coreografia - Festa Scalabrini 2010</a:t>
            </a:r>
          </a:p>
        </p:txBody>
      </p:sp>
      <p:pic>
        <p:nvPicPr>
          <p:cNvPr id="37890" name="Picture 2" descr="G:\celide\P1010098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554163" y="1600200"/>
            <a:ext cx="6035675" cy="4525963"/>
          </a:xfr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PT" sz="3200" smtClean="0">
                <a:solidFill>
                  <a:srgbClr val="C00000"/>
                </a:solidFill>
              </a:rPr>
              <a:t>Mulheres Caboverdianas      </a:t>
            </a:r>
            <a:br>
              <a:rPr lang="pt-PT" sz="3200" smtClean="0">
                <a:solidFill>
                  <a:srgbClr val="C00000"/>
                </a:solidFill>
              </a:rPr>
            </a:br>
            <a:r>
              <a:rPr lang="pt-PT" sz="3200" smtClean="0">
                <a:solidFill>
                  <a:srgbClr val="C00000"/>
                </a:solidFill>
              </a:rPr>
              <a:t>  expressam a própria cultura</a:t>
            </a:r>
            <a:br>
              <a:rPr lang="pt-PT" sz="3200" smtClean="0">
                <a:solidFill>
                  <a:srgbClr val="C00000"/>
                </a:solidFill>
              </a:rPr>
            </a:br>
            <a:r>
              <a:rPr lang="pt-PT" sz="3200" smtClean="0">
                <a:solidFill>
                  <a:srgbClr val="C00000"/>
                </a:solidFill>
              </a:rPr>
              <a:t>Festa de Scalabrini 2010</a:t>
            </a:r>
          </a:p>
        </p:txBody>
      </p:sp>
      <p:pic>
        <p:nvPicPr>
          <p:cNvPr id="389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547813" y="1916113"/>
            <a:ext cx="6035675" cy="452596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smtClean="0"/>
              <a:t>Ultimo morador da Casa Esperança</a:t>
            </a:r>
          </a:p>
        </p:txBody>
      </p:sp>
      <p:pic>
        <p:nvPicPr>
          <p:cNvPr id="39938" name="Picture 2" descr="E:\Mediterrâneo ppt\P2160044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554163" y="1600200"/>
            <a:ext cx="6035675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sz="4000" smtClean="0"/>
              <a:t>Reflexao e oraçao semanal</a:t>
            </a:r>
            <a:br>
              <a:rPr lang="it-IT" sz="4000" smtClean="0"/>
            </a:br>
            <a:r>
              <a:rPr lang="it-IT" sz="4000" smtClean="0"/>
              <a:t>na Casa Esperança</a:t>
            </a:r>
          </a:p>
        </p:txBody>
      </p:sp>
      <p:pic>
        <p:nvPicPr>
          <p:cNvPr id="40962" name="Picture 2" descr="E:\Mediterrâneo ppt\P2160041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554163" y="1600200"/>
            <a:ext cx="6035675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t-PT" sz="3600" dirty="0" smtClean="0">
                <a:solidFill>
                  <a:schemeClr val="accent2"/>
                </a:solidFill>
              </a:rPr>
              <a:t>Reflexão com os jovens do Catecumenato</a:t>
            </a:r>
            <a:r>
              <a:rPr lang="pt-PT" sz="3600" dirty="0" smtClean="0"/>
              <a:t> </a:t>
            </a:r>
            <a:br>
              <a:rPr lang="pt-PT" sz="3600" dirty="0" smtClean="0"/>
            </a:br>
            <a:r>
              <a:rPr lang="pt-PT" sz="36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Programa do Ano vocacional</a:t>
            </a:r>
            <a:endParaRPr lang="pt-PT" sz="36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41986" name="Picture 2" descr="F:\As minhas fotos\P2130025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554163" y="1600200"/>
            <a:ext cx="6035675" cy="4525963"/>
          </a:xfr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t-PT" sz="3600" dirty="0" smtClean="0">
                <a:solidFill>
                  <a:srgbClr val="C00000"/>
                </a:solidFill>
              </a:rPr>
              <a:t>Grupo da animação da liturgia</a:t>
            </a:r>
            <a:br>
              <a:rPr lang="pt-PT" sz="3600" dirty="0" smtClean="0">
                <a:solidFill>
                  <a:srgbClr val="C00000"/>
                </a:solidFill>
              </a:rPr>
            </a:br>
            <a:r>
              <a:rPr lang="pt-PT" sz="36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Comunidade </a:t>
            </a:r>
            <a:r>
              <a:rPr lang="pt-PT" sz="3600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Caboverdiana</a:t>
            </a:r>
            <a:endParaRPr lang="pt-PT" sz="36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554163" y="1600200"/>
            <a:ext cx="6035675" cy="4525963"/>
          </a:xfr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t-PT" sz="4000" dirty="0" smtClean="0">
                <a:solidFill>
                  <a:schemeClr val="accent2"/>
                </a:solidFill>
              </a:rPr>
              <a:t>Reflexão com os jovens do Catecumenato</a:t>
            </a:r>
            <a:r>
              <a:rPr lang="pt-PT" sz="4000" dirty="0" smtClean="0"/>
              <a:t> </a:t>
            </a:r>
            <a:r>
              <a:rPr lang="pt-PT" dirty="0" smtClean="0"/>
              <a:t/>
            </a:r>
            <a:br>
              <a:rPr lang="pt-PT" dirty="0" smtClean="0"/>
            </a:br>
            <a:r>
              <a:rPr lang="pt-PT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Programa do Ano vocacional</a:t>
            </a:r>
            <a:endParaRPr lang="pt-PT" dirty="0"/>
          </a:p>
        </p:txBody>
      </p:sp>
      <p:pic>
        <p:nvPicPr>
          <p:cNvPr id="43010" name="Picture 2" descr="F:\As minhas fotos\P2130026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554163" y="1600200"/>
            <a:ext cx="6035675" cy="4525963"/>
          </a:xfr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sz="4000" smtClean="0"/>
              <a:t>Grupo de Estudo e Reflexao  Migrantes internos</a:t>
            </a:r>
          </a:p>
        </p:txBody>
      </p:sp>
      <p:pic>
        <p:nvPicPr>
          <p:cNvPr id="44034" name="Picture 2" descr="C:\Documents and Settings\utilizador\Os meus documentos\As minhas imagens\P2190054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79388" y="1428750"/>
            <a:ext cx="4359275" cy="3270250"/>
          </a:xfrm>
        </p:spPr>
      </p:pic>
      <p:pic>
        <p:nvPicPr>
          <p:cNvPr id="44035" name="Picture 4" descr="C:\Documents and Settings\utilizador\Os meus documentos\As minhas imagens\P219005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4643438" y="3429000"/>
            <a:ext cx="4254500" cy="3190875"/>
          </a:xfr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sz="4000" smtClean="0"/>
              <a:t>Animaçao da Liturgia semanal aos sabados</a:t>
            </a:r>
            <a:br>
              <a:rPr lang="it-IT" sz="4000" smtClean="0"/>
            </a:br>
            <a:r>
              <a:rPr lang="it-IT" sz="4000" smtClean="0"/>
              <a:t>Migrantes internos</a:t>
            </a:r>
          </a:p>
        </p:txBody>
      </p:sp>
      <p:pic>
        <p:nvPicPr>
          <p:cNvPr id="45058" name="Picture 2" descr="C:\Documents and Settings\utilizador\Os meus documentos\As minhas imagens\P2190056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468313" y="1844675"/>
            <a:ext cx="4038600" cy="3028950"/>
          </a:xfrm>
        </p:spPr>
      </p:pic>
      <p:pic>
        <p:nvPicPr>
          <p:cNvPr id="45059" name="Picture 5" descr="C:\Documents and Settings\utilizador\Os meus documentos\As minhas imagens\P2190058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4643438" y="2857500"/>
            <a:ext cx="4038600" cy="302895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sz="4000" smtClean="0"/>
              <a:t>Irma Anna  com as senhoras da Pastoral do Enfermo, marca presença</a:t>
            </a:r>
            <a:br>
              <a:rPr lang="it-IT" sz="4000" smtClean="0"/>
            </a:br>
            <a:r>
              <a:rPr lang="it-IT" sz="4000" smtClean="0"/>
              <a:t>em Lar de Idosos.  </a:t>
            </a:r>
          </a:p>
        </p:txBody>
      </p:sp>
      <p:pic>
        <p:nvPicPr>
          <p:cNvPr id="46082" name="Picture 2" descr="C:\Documents and Settings\utilizador\Os meus documentos\As minhas imagens\P2180047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1916113"/>
            <a:ext cx="4497388" cy="3373437"/>
          </a:xfrm>
        </p:spPr>
      </p:pic>
      <p:pic>
        <p:nvPicPr>
          <p:cNvPr id="46083" name="Picture 3" descr="C:\Documents and Settings\utilizador\Os meus documentos\As minhas imagens\P2180049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/>
          <a:srcRect/>
          <a:stretch>
            <a:fillRect/>
          </a:stretch>
        </p:blipFill>
        <p:spPr>
          <a:xfrm>
            <a:off x="4645025" y="2924175"/>
            <a:ext cx="4498975" cy="3373438"/>
          </a:xfr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ítulo 1"/>
          <p:cNvSpPr>
            <a:spLocks noGrp="1"/>
          </p:cNvSpPr>
          <p:nvPr>
            <p:ph type="title"/>
          </p:nvPr>
        </p:nvSpPr>
        <p:spPr>
          <a:xfrm>
            <a:off x="4786313" y="274638"/>
            <a:ext cx="4357687" cy="2506662"/>
          </a:xfrm>
        </p:spPr>
        <p:txBody>
          <a:bodyPr/>
          <a:lstStyle/>
          <a:p>
            <a:pPr eaLnBrk="1" hangingPunct="1"/>
            <a:r>
              <a:rPr lang="pt-PT" sz="4000" smtClean="0"/>
              <a:t>  </a:t>
            </a:r>
            <a:br>
              <a:rPr lang="pt-PT" sz="4000" smtClean="0"/>
            </a:br>
            <a:r>
              <a:rPr lang="pt-PT" sz="4000" smtClean="0">
                <a:solidFill>
                  <a:schemeClr val="hlink"/>
                </a:solidFill>
              </a:rPr>
              <a:t>F</a:t>
            </a:r>
            <a:r>
              <a:rPr lang="pt-PT" sz="3200" smtClean="0">
                <a:solidFill>
                  <a:schemeClr val="hlink"/>
                </a:solidFill>
              </a:rPr>
              <a:t>esta</a:t>
            </a:r>
            <a:r>
              <a:rPr lang="pt-PT" sz="3200" smtClean="0">
                <a:solidFill>
                  <a:srgbClr val="376092"/>
                </a:solidFill>
              </a:rPr>
              <a:t> de Nossa Senhora aparecida</a:t>
            </a:r>
            <a:r>
              <a:rPr lang="pt-PT" sz="3200" smtClean="0"/>
              <a:t/>
            </a:r>
            <a:br>
              <a:rPr lang="pt-PT" sz="3200" smtClean="0"/>
            </a:br>
            <a:r>
              <a:rPr lang="pt-PT" sz="3200" smtClean="0">
                <a:solidFill>
                  <a:srgbClr val="FF0000"/>
                </a:solidFill>
              </a:rPr>
              <a:t>Grupo de brasileiros na </a:t>
            </a:r>
            <a:r>
              <a:rPr lang="pt-PT" sz="3200" smtClean="0"/>
              <a:t/>
            </a:r>
            <a:br>
              <a:rPr lang="pt-PT" sz="3200" smtClean="0"/>
            </a:br>
            <a:r>
              <a:rPr lang="pt-PT" sz="3200" smtClean="0"/>
              <a:t>  </a:t>
            </a:r>
            <a:r>
              <a:rPr lang="pt-PT" sz="3200" smtClean="0">
                <a:solidFill>
                  <a:srgbClr val="FF0000"/>
                </a:solidFill>
              </a:rPr>
              <a:t>Animação da Liturgia</a:t>
            </a:r>
            <a:r>
              <a:rPr lang="pt-PT" sz="3200" smtClean="0"/>
              <a:t/>
            </a:r>
            <a:br>
              <a:rPr lang="pt-PT" sz="3200" smtClean="0"/>
            </a:br>
            <a:endParaRPr lang="pt-PT" sz="4000" smtClean="0"/>
          </a:p>
        </p:txBody>
      </p:sp>
      <p:sp>
        <p:nvSpPr>
          <p:cNvPr id="16386" name="Marcador de Posição do Texto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it-IT" smtClean="0"/>
          </a:p>
        </p:txBody>
      </p:sp>
      <p:sp>
        <p:nvSpPr>
          <p:cNvPr id="16387" name="CaixaDeTexto 14"/>
          <p:cNvSpPr txBox="1">
            <a:spLocks noChangeArrowheads="1"/>
          </p:cNvSpPr>
          <p:nvPr/>
        </p:nvSpPr>
        <p:spPr bwMode="auto">
          <a:xfrm>
            <a:off x="214313" y="4429125"/>
            <a:ext cx="4286250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PT" sz="3200">
                <a:solidFill>
                  <a:srgbClr val="FF0000"/>
                </a:solidFill>
                <a:latin typeface="Calibri" pitchFamily="34" charset="0"/>
              </a:rPr>
              <a:t>      </a:t>
            </a:r>
          </a:p>
          <a:p>
            <a:r>
              <a:rPr lang="pt-PT" sz="3200">
                <a:solidFill>
                  <a:srgbClr val="FF0000"/>
                </a:solidFill>
                <a:latin typeface="Calibri" pitchFamily="34" charset="0"/>
              </a:rPr>
              <a:t>Mesmo grupo- </a:t>
            </a:r>
          </a:p>
          <a:p>
            <a:r>
              <a:rPr lang="pt-PT" sz="3200">
                <a:solidFill>
                  <a:srgbClr val="FF0000"/>
                </a:solidFill>
                <a:latin typeface="Calibri" pitchFamily="34" charset="0"/>
              </a:rPr>
              <a:t>        de outro ângulo </a:t>
            </a:r>
          </a:p>
        </p:txBody>
      </p:sp>
      <p:sp>
        <p:nvSpPr>
          <p:cNvPr id="16" name="Seta para a direita 15"/>
          <p:cNvSpPr/>
          <p:nvPr/>
        </p:nvSpPr>
        <p:spPr>
          <a:xfrm>
            <a:off x="3571875" y="5072063"/>
            <a:ext cx="500063" cy="2857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PT"/>
          </a:p>
        </p:txBody>
      </p:sp>
      <p:sp>
        <p:nvSpPr>
          <p:cNvPr id="18" name="Seta para a esquerda 17"/>
          <p:cNvSpPr/>
          <p:nvPr/>
        </p:nvSpPr>
        <p:spPr>
          <a:xfrm>
            <a:off x="4786313" y="2214563"/>
            <a:ext cx="214312" cy="21431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PT"/>
          </a:p>
        </p:txBody>
      </p:sp>
      <p:pic>
        <p:nvPicPr>
          <p:cNvPr id="16390" name="Picture 6" descr="C:\Documents and Settings\utilizador\Os meus documentos\As minhas imagens\P2190084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/>
          <a:srcRect/>
          <a:stretch>
            <a:fillRect/>
          </a:stretch>
        </p:blipFill>
        <p:spPr>
          <a:xfrm>
            <a:off x="4786313" y="3143250"/>
            <a:ext cx="4041775" cy="3030538"/>
          </a:xfrm>
        </p:spPr>
      </p:pic>
      <p:pic>
        <p:nvPicPr>
          <p:cNvPr id="16391" name="Picture 7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214313" y="714375"/>
            <a:ext cx="4505325" cy="3379788"/>
          </a:xfr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t-PT" dirty="0" err="1" smtClean="0">
                <a:solidFill>
                  <a:schemeClr val="accent1">
                    <a:lumMod val="75000"/>
                  </a:schemeClr>
                </a:solidFill>
              </a:rPr>
              <a:t>Ação</a:t>
            </a:r>
            <a:r>
              <a:rPr lang="pt-PT" dirty="0" smtClean="0">
                <a:solidFill>
                  <a:schemeClr val="accent1">
                    <a:lumMod val="75000"/>
                  </a:schemeClr>
                </a:solidFill>
              </a:rPr>
              <a:t> de graças  </a:t>
            </a:r>
            <a:br>
              <a:rPr lang="pt-PT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pt-PT" dirty="0" smtClean="0">
                <a:solidFill>
                  <a:schemeClr val="accent1">
                    <a:lumMod val="75000"/>
                  </a:schemeClr>
                </a:solidFill>
              </a:rPr>
              <a:t>Coroação </a:t>
            </a:r>
            <a:r>
              <a:rPr lang="pt-PT" dirty="0" err="1" smtClean="0">
                <a:solidFill>
                  <a:schemeClr val="accent1">
                    <a:lumMod val="75000"/>
                  </a:schemeClr>
                </a:solidFill>
              </a:rPr>
              <a:t>deNossa</a:t>
            </a:r>
            <a:r>
              <a:rPr lang="pt-PT" dirty="0" smtClean="0">
                <a:solidFill>
                  <a:schemeClr val="accent1">
                    <a:lumMod val="75000"/>
                  </a:schemeClr>
                </a:solidFill>
              </a:rPr>
              <a:t> Senhora Aparecida</a:t>
            </a:r>
            <a:endParaRPr lang="pt-PT" dirty="0"/>
          </a:p>
        </p:txBody>
      </p:sp>
      <p:pic>
        <p:nvPicPr>
          <p:cNvPr id="17410" name="Picture 2" descr="C:\Documents and Settings\utilizador\Os meus documentos\As minhas imagens\P2190082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14313" y="1500188"/>
            <a:ext cx="4408487" cy="3305175"/>
          </a:xfrm>
        </p:spPr>
      </p:pic>
      <p:pic>
        <p:nvPicPr>
          <p:cNvPr id="17411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4643438" y="3286125"/>
            <a:ext cx="4252912" cy="3189288"/>
          </a:xfrm>
        </p:spPr>
      </p:pic>
      <p:sp>
        <p:nvSpPr>
          <p:cNvPr id="17412" name="CaixaDeTexto 7"/>
          <p:cNvSpPr txBox="1">
            <a:spLocks noChangeArrowheads="1"/>
          </p:cNvSpPr>
          <p:nvPr/>
        </p:nvSpPr>
        <p:spPr bwMode="auto">
          <a:xfrm>
            <a:off x="214313" y="4429125"/>
            <a:ext cx="44291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PT">
                <a:latin typeface="Calibri" pitchFamily="34" charset="0"/>
              </a:rPr>
              <a:t>As crianças dirigem-se aonde está o andor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PT" sz="4000" smtClean="0">
                <a:solidFill>
                  <a:srgbClr val="FF0000"/>
                </a:solidFill>
              </a:rPr>
              <a:t/>
            </a:r>
            <a:br>
              <a:rPr lang="pt-PT" sz="4000" smtClean="0">
                <a:solidFill>
                  <a:srgbClr val="FF0000"/>
                </a:solidFill>
              </a:rPr>
            </a:br>
            <a:r>
              <a:rPr lang="pt-PT" sz="4000" smtClean="0">
                <a:solidFill>
                  <a:srgbClr val="FF0000"/>
                </a:solidFill>
              </a:rPr>
              <a:t>Grupo de animação </a:t>
            </a:r>
            <a:br>
              <a:rPr lang="pt-PT" sz="4000" smtClean="0">
                <a:solidFill>
                  <a:srgbClr val="FF0000"/>
                </a:solidFill>
              </a:rPr>
            </a:br>
            <a:r>
              <a:rPr lang="pt-PT" sz="4000" smtClean="0">
                <a:solidFill>
                  <a:srgbClr val="FF0000"/>
                </a:solidFill>
              </a:rPr>
              <a:t>após a missa- Festa de Nossa Senhora Aparecida</a:t>
            </a:r>
            <a:br>
              <a:rPr lang="pt-PT" sz="4000" smtClean="0">
                <a:solidFill>
                  <a:srgbClr val="FF0000"/>
                </a:solidFill>
              </a:rPr>
            </a:br>
            <a:endParaRPr lang="pt-PT" sz="4000" smtClean="0"/>
          </a:p>
        </p:txBody>
      </p:sp>
      <p:sp>
        <p:nvSpPr>
          <p:cNvPr id="18434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4037012"/>
          </a:xfrm>
        </p:spPr>
        <p:txBody>
          <a:bodyPr/>
          <a:lstStyle/>
          <a:p>
            <a:pPr eaLnBrk="1" hangingPunct="1"/>
            <a:endParaRPr lang="pt-PT" sz="2800" smtClean="0">
              <a:solidFill>
                <a:srgbClr val="FF0000"/>
              </a:solidFill>
            </a:endParaRPr>
          </a:p>
          <a:p>
            <a:pPr eaLnBrk="1" hangingPunct="1"/>
            <a:endParaRPr lang="pt-PT" sz="2800" smtClean="0">
              <a:solidFill>
                <a:srgbClr val="FF0000"/>
              </a:solidFill>
            </a:endParaRPr>
          </a:p>
          <a:p>
            <a:pPr eaLnBrk="1" hangingPunct="1"/>
            <a:endParaRPr lang="pt-PT" sz="2800" smtClean="0">
              <a:solidFill>
                <a:srgbClr val="FF0000"/>
              </a:solidFill>
            </a:endParaRPr>
          </a:p>
        </p:txBody>
      </p:sp>
      <p:pic>
        <p:nvPicPr>
          <p:cNvPr id="18435" name="Picture 4" descr="C:\Documents and Settings\utilizador\Os meus documentos\As minhas imagens\P2190078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1763713" y="1773238"/>
            <a:ext cx="5476875" cy="410845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sz="4000" smtClean="0"/>
              <a:t>Animaçao Liturgica aos domingos  </a:t>
            </a:r>
            <a:br>
              <a:rPr lang="it-IT" sz="4000" smtClean="0"/>
            </a:br>
            <a:r>
              <a:rPr lang="it-IT" sz="4000" smtClean="0"/>
              <a:t>Comunidade Brasileira</a:t>
            </a:r>
          </a:p>
        </p:txBody>
      </p:sp>
      <p:pic>
        <p:nvPicPr>
          <p:cNvPr id="194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500188" y="1643063"/>
            <a:ext cx="6034087" cy="452596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sz="4000" smtClean="0"/>
              <a:t>Homenagem e despedida de Thaise</a:t>
            </a:r>
          </a:p>
        </p:txBody>
      </p:sp>
      <p:pic>
        <p:nvPicPr>
          <p:cNvPr id="20482" name="Picture 2" descr="C:\Documents and Settings\utilizador\Os meus documentos\P1230007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135063" y="1285875"/>
            <a:ext cx="6454775" cy="484028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sz="4000" smtClean="0"/>
              <a:t>Padre Leone reza e abençoa a familia que deixa o pais </a:t>
            </a:r>
          </a:p>
        </p:txBody>
      </p:sp>
      <p:pic>
        <p:nvPicPr>
          <p:cNvPr id="21506" name="Picture 2" descr="E:\Mediterrâneo ppt\P1230010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554163" y="1600200"/>
            <a:ext cx="6035675" cy="4525963"/>
          </a:xfr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1080</TotalTime>
  <Words>240</Words>
  <Application>Microsoft Office PowerPoint</Application>
  <PresentationFormat>Presentazione su schermo (4:3)</PresentationFormat>
  <Paragraphs>36</Paragraphs>
  <Slides>33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2</vt:i4>
      </vt:variant>
      <vt:variant>
        <vt:lpstr>Modello struttura</vt:lpstr>
      </vt:variant>
      <vt:variant>
        <vt:i4>1</vt:i4>
      </vt:variant>
      <vt:variant>
        <vt:lpstr>Titoli diapositive</vt:lpstr>
      </vt:variant>
      <vt:variant>
        <vt:i4>33</vt:i4>
      </vt:variant>
    </vt:vector>
  </HeadingPairs>
  <TitlesOfParts>
    <vt:vector size="36" baseType="lpstr">
      <vt:lpstr>Arial</vt:lpstr>
      <vt:lpstr>Calibri</vt:lpstr>
      <vt:lpstr>Tema do Office</vt:lpstr>
      <vt:lpstr>Diapositiva 1</vt:lpstr>
      <vt:lpstr>Animação da Liturgia Igreja Scalabrini  Comunidade Caboverdiana</vt:lpstr>
      <vt:lpstr>Grupo da animação da liturgia Comunidade Caboverdiana</vt:lpstr>
      <vt:lpstr>   Festa de Nossa Senhora aparecida Grupo de brasileiros na    Animação da Liturgia </vt:lpstr>
      <vt:lpstr>Ação de graças   Coroação deNossa Senhora Aparecida</vt:lpstr>
      <vt:lpstr> Grupo de animação  após a missa- Festa de Nossa Senhora Aparecida </vt:lpstr>
      <vt:lpstr>Animaçao Liturgica aos domingos   Comunidade Brasileira</vt:lpstr>
      <vt:lpstr>Homenagem e despedida de Thaise</vt:lpstr>
      <vt:lpstr>Padre Leone reza e abençoa a familia que deixa o pais </vt:lpstr>
      <vt:lpstr>Thaise e Ana Carolina , deixam o pais e regressam ao Brasil</vt:lpstr>
      <vt:lpstr>Dança da Quadrilha Festa Junina 2010</vt:lpstr>
      <vt:lpstr>Dança da Quadrilha- 2010</vt:lpstr>
      <vt:lpstr>Festa Junina - Barraca tradicional</vt:lpstr>
      <vt:lpstr>Encontro de Brasileiros da Europa – Barcelona Parte dos brasileiros participantes</vt:lpstr>
      <vt:lpstr>Brasileiros de Portugal que participaram  do encontro de Barcelona</vt:lpstr>
      <vt:lpstr>Passeios e peregrinações</vt:lpstr>
      <vt:lpstr>Peregrinação dos migrantes  Nossa Senhora dos Remédios  Peniche</vt:lpstr>
      <vt:lpstr>Imigrantes de várias nacionalidades  na peregrinação</vt:lpstr>
      <vt:lpstr>Diapositiva 19</vt:lpstr>
      <vt:lpstr>Diapositiva 20</vt:lpstr>
      <vt:lpstr>Diapositiva 21</vt:lpstr>
      <vt:lpstr>Diapositiva 22</vt:lpstr>
      <vt:lpstr>Foto do grupo antes da partida de regresso</vt:lpstr>
      <vt:lpstr>Coreografia – Festa de Scalabrini-2010 migrantes brasileiros</vt:lpstr>
      <vt:lpstr>Coreografia - Festa Scalabrini 2010</vt:lpstr>
      <vt:lpstr>Mulheres Caboverdianas         expressam a própria cultura Festa de Scalabrini 2010</vt:lpstr>
      <vt:lpstr>Ultimo morador da Casa Esperança</vt:lpstr>
      <vt:lpstr>Reflexao e oraçao semanal na Casa Esperança</vt:lpstr>
      <vt:lpstr>Reflexão com os jovens do Catecumenato  Programa do Ano vocacional</vt:lpstr>
      <vt:lpstr>Reflexão com os jovens do Catecumenato  Programa do Ano vocacional</vt:lpstr>
      <vt:lpstr>Grupo de Estudo e Reflexao  Migrantes internos</vt:lpstr>
      <vt:lpstr>Animaçao da Liturgia semanal aos sabados Migrantes internos</vt:lpstr>
      <vt:lpstr>Irma Anna  com as senhoras da Pastoral do Enfermo, marca presença em Lar de Idosos.  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Passeios</dc:title>
  <dc:creator>utilizador</dc:creator>
  <cp:lastModifiedBy>Mamre</cp:lastModifiedBy>
  <cp:revision>88</cp:revision>
  <dcterms:created xsi:type="dcterms:W3CDTF">2011-02-18T10:53:21Z</dcterms:created>
  <dcterms:modified xsi:type="dcterms:W3CDTF">2011-02-25T20:24:57Z</dcterms:modified>
</cp:coreProperties>
</file>